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6"/>
  </p:notesMasterIdLst>
  <p:sldIdLst>
    <p:sldId id="454" r:id="rId2"/>
    <p:sldId id="496" r:id="rId3"/>
    <p:sldId id="431" r:id="rId4"/>
    <p:sldId id="689" r:id="rId5"/>
    <p:sldId id="418" r:id="rId6"/>
    <p:sldId id="440" r:id="rId7"/>
    <p:sldId id="691" r:id="rId8"/>
    <p:sldId id="423" r:id="rId9"/>
    <p:sldId id="560" r:id="rId10"/>
    <p:sldId id="697" r:id="rId11"/>
    <p:sldId id="706" r:id="rId12"/>
    <p:sldId id="436" r:id="rId13"/>
    <p:sldId id="424" r:id="rId14"/>
    <p:sldId id="707" r:id="rId1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32F70961-8F5F-4ABD-8F95-63DB72FC620B}"/>
    <pc:docChg chg="custSel addSld delSld modSld sldOrd">
      <pc:chgData name="Khattab, Sherif" userId="c83b1e15-36f3-4f46-aceb-05aac24c545e" providerId="ADAL" clId="{32F70961-8F5F-4ABD-8F95-63DB72FC620B}" dt="2021-12-01T17:52:54.232" v="97"/>
      <pc:docMkLst>
        <pc:docMk/>
      </pc:docMkLst>
      <pc:sldChg chg="del">
        <pc:chgData name="Khattab, Sherif" userId="c83b1e15-36f3-4f46-aceb-05aac24c545e" providerId="ADAL" clId="{32F70961-8F5F-4ABD-8F95-63DB72FC620B}" dt="2021-12-01T17:52:23.714" v="93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32F70961-8F5F-4ABD-8F95-63DB72FC620B}" dt="2021-12-01T17:48:06.473" v="34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32F70961-8F5F-4ABD-8F95-63DB72FC620B}" dt="2021-12-01T17:51:47.623" v="78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32F70961-8F5F-4ABD-8F95-63DB72FC620B}" dt="2021-12-01T17:51:52.717" v="83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2F70961-8F5F-4ABD-8F95-63DB72FC620B}" dt="2021-12-01T17:48:07.868" v="35" actId="47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2F70961-8F5F-4ABD-8F95-63DB72FC620B}" dt="2021-12-01T17:46:09.635" v="11" actId="47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32F70961-8F5F-4ABD-8F95-63DB72FC620B}" dt="2021-12-01T17:45:33.231" v="0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32F70961-8F5F-4ABD-8F95-63DB72FC620B}" dt="2021-12-01T17:45:41.819" v="6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32F70961-8F5F-4ABD-8F95-63DB72FC620B}" dt="2021-12-01T17:45:42.983" v="7" actId="47"/>
        <pc:sldMkLst>
          <pc:docMk/>
          <pc:sldMk cId="1428579007" sldId="422"/>
        </pc:sldMkLst>
      </pc:sldChg>
      <pc:sldChg chg="delSp modSp mod">
        <pc:chgData name="Khattab, Sherif" userId="c83b1e15-36f3-4f46-aceb-05aac24c545e" providerId="ADAL" clId="{32F70961-8F5F-4ABD-8F95-63DB72FC620B}" dt="2021-12-01T17:47:48.488" v="30" actId="14100"/>
        <pc:sldMkLst>
          <pc:docMk/>
          <pc:sldMk cId="544263778" sldId="424"/>
        </pc:sldMkLst>
        <pc:picChg chg="del">
          <ac:chgData name="Khattab, Sherif" userId="c83b1e15-36f3-4f46-aceb-05aac24c545e" providerId="ADAL" clId="{32F70961-8F5F-4ABD-8F95-63DB72FC620B}" dt="2021-12-01T17:47:45.221" v="29" actId="478"/>
          <ac:picMkLst>
            <pc:docMk/>
            <pc:sldMk cId="544263778" sldId="424"/>
            <ac:picMk id="3" creationId="{4FA4C71D-C028-4236-8F80-57AD732DCA2A}"/>
          </ac:picMkLst>
        </pc:picChg>
        <pc:picChg chg="mod">
          <ac:chgData name="Khattab, Sherif" userId="c83b1e15-36f3-4f46-aceb-05aac24c545e" providerId="ADAL" clId="{32F70961-8F5F-4ABD-8F95-63DB72FC620B}" dt="2021-12-01T17:47:48.488" v="30" actId="14100"/>
          <ac:picMkLst>
            <pc:docMk/>
            <pc:sldMk cId="544263778" sldId="424"/>
            <ac:picMk id="7" creationId="{D38E1E4D-0752-4E63-94FD-E375DEFD79FC}"/>
          </ac:picMkLst>
        </pc:picChg>
        <pc:picChg chg="del">
          <ac:chgData name="Khattab, Sherif" userId="c83b1e15-36f3-4f46-aceb-05aac24c545e" providerId="ADAL" clId="{32F70961-8F5F-4ABD-8F95-63DB72FC620B}" dt="2021-12-01T17:47:42.647" v="28" actId="478"/>
          <ac:picMkLst>
            <pc:docMk/>
            <pc:sldMk cId="544263778" sldId="424"/>
            <ac:picMk id="32772" creationId="{EDBDB02A-F399-5647-AF6A-B9BB3E649AB0}"/>
          </ac:picMkLst>
        </pc:picChg>
      </pc:sldChg>
      <pc:sldChg chg="del">
        <pc:chgData name="Khattab, Sherif" userId="c83b1e15-36f3-4f46-aceb-05aac24c545e" providerId="ADAL" clId="{32F70961-8F5F-4ABD-8F95-63DB72FC620B}" dt="2021-12-01T17:48:18.207" v="36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32F70961-8F5F-4ABD-8F95-63DB72FC620B}" dt="2021-12-01T17:48:19.069" v="37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32F70961-8F5F-4ABD-8F95-63DB72FC620B}" dt="2021-12-01T17:51:48.325" v="79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32F70961-8F5F-4ABD-8F95-63DB72FC620B}" dt="2021-12-01T17:52:21.906" v="9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32F70961-8F5F-4ABD-8F95-63DB72FC620B}" dt="2021-12-01T17:52:22.728" v="9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32F70961-8F5F-4ABD-8F95-63DB72FC620B}" dt="2021-12-01T17:45:35.311" v="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32F70961-8F5F-4ABD-8F95-63DB72FC620B}" dt="2021-12-01T17:45:36.909" v="2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32F70961-8F5F-4ABD-8F95-63DB72FC620B}" dt="2021-12-01T17:45:37.610" v="3" actId="47"/>
        <pc:sldMkLst>
          <pc:docMk/>
          <pc:sldMk cId="315914909" sldId="435"/>
        </pc:sldMkLst>
      </pc:sldChg>
      <pc:sldChg chg="ord">
        <pc:chgData name="Khattab, Sherif" userId="c83b1e15-36f3-4f46-aceb-05aac24c545e" providerId="ADAL" clId="{32F70961-8F5F-4ABD-8F95-63DB72FC620B}" dt="2021-12-01T17:47:19.300" v="23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32F70961-8F5F-4ABD-8F95-63DB72FC620B}" dt="2021-12-01T17:45:38.379" v="4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32F70961-8F5F-4ABD-8F95-63DB72FC620B}" dt="2021-12-01T17:45:39.588" v="5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2F70961-8F5F-4ABD-8F95-63DB72FC620B}" dt="2021-12-01T17:52:24.270" v="94" actId="47"/>
        <pc:sldMkLst>
          <pc:docMk/>
          <pc:sldMk cId="1709473859" sldId="441"/>
        </pc:sldMkLst>
      </pc:sldChg>
      <pc:sldChg chg="modSp mod modAnim">
        <pc:chgData name="Khattab, Sherif" userId="c83b1e15-36f3-4f46-aceb-05aac24c545e" providerId="ADAL" clId="{32F70961-8F5F-4ABD-8F95-63DB72FC620B}" dt="2021-12-01T17:50:37.507" v="6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2F70961-8F5F-4ABD-8F95-63DB72FC620B}" dt="2021-12-01T17:50:37.507" v="6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32F70961-8F5F-4ABD-8F95-63DB72FC620B}" dt="2021-12-01T17:51:20.519" v="71" actId="47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2F70961-8F5F-4ABD-8F95-63DB72FC620B}" dt="2021-12-01T17:52:21.176" v="90" actId="47"/>
        <pc:sldMkLst>
          <pc:docMk/>
          <pc:sldMk cId="3652489610" sldId="506"/>
        </pc:sldMkLst>
      </pc:sldChg>
      <pc:sldChg chg="ord">
        <pc:chgData name="Khattab, Sherif" userId="c83b1e15-36f3-4f46-aceb-05aac24c545e" providerId="ADAL" clId="{32F70961-8F5F-4ABD-8F95-63DB72FC620B}" dt="2021-12-01T17:52:09.214" v="87"/>
        <pc:sldMkLst>
          <pc:docMk/>
          <pc:sldMk cId="3892148762" sldId="508"/>
        </pc:sldMkLst>
      </pc:sldChg>
      <pc:sldChg chg="ord">
        <pc:chgData name="Khattab, Sherif" userId="c83b1e15-36f3-4f46-aceb-05aac24c545e" providerId="ADAL" clId="{32F70961-8F5F-4ABD-8F95-63DB72FC620B}" dt="2021-12-01T17:52:16.666" v="89"/>
        <pc:sldMkLst>
          <pc:docMk/>
          <pc:sldMk cId="22385479" sldId="509"/>
        </pc:sldMkLst>
      </pc:sldChg>
      <pc:sldChg chg="del">
        <pc:chgData name="Khattab, Sherif" userId="c83b1e15-36f3-4f46-aceb-05aac24c545e" providerId="ADAL" clId="{32F70961-8F5F-4ABD-8F95-63DB72FC620B}" dt="2021-12-01T17:51:50.366" v="81" actId="47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32F70961-8F5F-4ABD-8F95-63DB72FC620B}" dt="2021-12-01T17:51:49.394" v="80" actId="47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32F70961-8F5F-4ABD-8F95-63DB72FC620B}" dt="2021-12-01T17:51:21.152" v="72" actId="47"/>
        <pc:sldMkLst>
          <pc:docMk/>
          <pc:sldMk cId="3666537090" sldId="552"/>
        </pc:sldMkLst>
      </pc:sldChg>
      <pc:sldChg chg="del">
        <pc:chgData name="Khattab, Sherif" userId="c83b1e15-36f3-4f46-aceb-05aac24c545e" providerId="ADAL" clId="{32F70961-8F5F-4ABD-8F95-63DB72FC620B}" dt="2021-12-01T17:51:23.552" v="73" actId="47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32F70961-8F5F-4ABD-8F95-63DB72FC620B}" dt="2021-12-01T17:51:24.625" v="74" actId="47"/>
        <pc:sldMkLst>
          <pc:docMk/>
          <pc:sldMk cId="3577659516" sldId="554"/>
        </pc:sldMkLst>
      </pc:sldChg>
      <pc:sldChg chg="ord">
        <pc:chgData name="Khattab, Sherif" userId="c83b1e15-36f3-4f46-aceb-05aac24c545e" providerId="ADAL" clId="{32F70961-8F5F-4ABD-8F95-63DB72FC620B}" dt="2021-12-01T17:51:43.150" v="77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32F70961-8F5F-4ABD-8F95-63DB72FC620B}" dt="2021-12-01T17:51:37.344" v="75" actId="47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32F70961-8F5F-4ABD-8F95-63DB72FC620B}" dt="2021-12-01T17:51:18.427" v="70" actId="47"/>
        <pc:sldMkLst>
          <pc:docMk/>
          <pc:sldMk cId="1112189714" sldId="559"/>
        </pc:sldMkLst>
      </pc:sldChg>
      <pc:sldChg chg="del">
        <pc:chgData name="Khattab, Sherif" userId="c83b1e15-36f3-4f46-aceb-05aac24c545e" providerId="ADAL" clId="{32F70961-8F5F-4ABD-8F95-63DB72FC620B}" dt="2021-12-01T17:45:47.738" v="8" actId="47"/>
        <pc:sldMkLst>
          <pc:docMk/>
          <pc:sldMk cId="1118445226" sldId="561"/>
        </pc:sldMkLst>
      </pc:sldChg>
      <pc:sldChg chg="modSp mod">
        <pc:chgData name="Khattab, Sherif" userId="c83b1e15-36f3-4f46-aceb-05aac24c545e" providerId="ADAL" clId="{32F70961-8F5F-4ABD-8F95-63DB72FC620B}" dt="2021-12-01T17:45:52.772" v="10" actId="20577"/>
        <pc:sldMkLst>
          <pc:docMk/>
          <pc:sldMk cId="3993778012" sldId="691"/>
        </pc:sldMkLst>
        <pc:spChg chg="mod">
          <ac:chgData name="Khattab, Sherif" userId="c83b1e15-36f3-4f46-aceb-05aac24c545e" providerId="ADAL" clId="{32F70961-8F5F-4ABD-8F95-63DB72FC620B}" dt="2021-12-01T17:45:52.772" v="10" actId="20577"/>
          <ac:spMkLst>
            <pc:docMk/>
            <pc:sldMk cId="3993778012" sldId="691"/>
            <ac:spMk id="2" creationId="{4AB20AAD-3E5D-4669-8BAC-3C98C14A7634}"/>
          </ac:spMkLst>
        </pc:spChg>
      </pc:sldChg>
      <pc:sldChg chg="del">
        <pc:chgData name="Khattab, Sherif" userId="c83b1e15-36f3-4f46-aceb-05aac24c545e" providerId="ADAL" clId="{32F70961-8F5F-4ABD-8F95-63DB72FC620B}" dt="2021-12-01T17:46:14.250" v="12" actId="47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32F70961-8F5F-4ABD-8F95-63DB72FC620B}" dt="2021-12-01T17:46:14.866" v="13" actId="47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32F70961-8F5F-4ABD-8F95-63DB72FC620B}" dt="2021-12-01T17:46:16.442" v="14" actId="47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32F70961-8F5F-4ABD-8F95-63DB72FC620B}" dt="2021-12-01T17:46:18.397" v="15" actId="47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32F70961-8F5F-4ABD-8F95-63DB72FC620B}" dt="2021-12-01T17:46:20.303" v="16" actId="47"/>
        <pc:sldMkLst>
          <pc:docMk/>
          <pc:sldMk cId="4071025667" sldId="696"/>
        </pc:sldMkLst>
      </pc:sldChg>
      <pc:sldChg chg="modSp mod">
        <pc:chgData name="Khattab, Sherif" userId="c83b1e15-36f3-4f46-aceb-05aac24c545e" providerId="ADAL" clId="{32F70961-8F5F-4ABD-8F95-63DB72FC620B}" dt="2021-12-01T17:47:16.138" v="21" actId="1076"/>
        <pc:sldMkLst>
          <pc:docMk/>
          <pc:sldMk cId="5003519" sldId="697"/>
        </pc:sldMkLst>
        <pc:picChg chg="mod modCrop">
          <ac:chgData name="Khattab, Sherif" userId="c83b1e15-36f3-4f46-aceb-05aac24c545e" providerId="ADAL" clId="{32F70961-8F5F-4ABD-8F95-63DB72FC620B}" dt="2021-12-01T17:47:16.138" v="21" actId="1076"/>
          <ac:picMkLst>
            <pc:docMk/>
            <pc:sldMk cId="5003519" sldId="697"/>
            <ac:picMk id="7" creationId="{9E1AD0F8-F519-465D-A3A3-59014234BFB4}"/>
          </ac:picMkLst>
        </pc:picChg>
      </pc:sldChg>
      <pc:sldChg chg="del">
        <pc:chgData name="Khattab, Sherif" userId="c83b1e15-36f3-4f46-aceb-05aac24c545e" providerId="ADAL" clId="{32F70961-8F5F-4ABD-8F95-63DB72FC620B}" dt="2021-12-01T17:48:23.938" v="38" actId="47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32F70961-8F5F-4ABD-8F95-63DB72FC620B}" dt="2021-12-01T17:51:51.461" v="82" actId="47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32F70961-8F5F-4ABD-8F95-63DB72FC620B}" dt="2021-12-01T17:51:54.093" v="84" actId="47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32F70961-8F5F-4ABD-8F95-63DB72FC620B}" dt="2021-12-01T17:52:00.292" v="85" actId="47"/>
        <pc:sldMkLst>
          <pc:docMk/>
          <pc:sldMk cId="3166888033" sldId="704"/>
        </pc:sldMkLst>
      </pc:sldChg>
      <pc:sldChg chg="modSp add mod">
        <pc:chgData name="Khattab, Sherif" userId="c83b1e15-36f3-4f46-aceb-05aac24c545e" providerId="ADAL" clId="{32F70961-8F5F-4ABD-8F95-63DB72FC620B}" dt="2021-12-01T17:47:33.873" v="26" actId="1076"/>
        <pc:sldMkLst>
          <pc:docMk/>
          <pc:sldMk cId="2571655837" sldId="706"/>
        </pc:sldMkLst>
        <pc:picChg chg="mod modCrop">
          <ac:chgData name="Khattab, Sherif" userId="c83b1e15-36f3-4f46-aceb-05aac24c545e" providerId="ADAL" clId="{32F70961-8F5F-4ABD-8F95-63DB72FC620B}" dt="2021-12-01T17:47:33.873" v="26" actId="1076"/>
          <ac:picMkLst>
            <pc:docMk/>
            <pc:sldMk cId="2571655837" sldId="706"/>
            <ac:picMk id="7" creationId="{9E1AD0F8-F519-465D-A3A3-59014234BFB4}"/>
          </ac:picMkLst>
        </pc:picChg>
      </pc:sldChg>
      <pc:sldChg chg="delSp modSp add mod">
        <pc:chgData name="Khattab, Sherif" userId="c83b1e15-36f3-4f46-aceb-05aac24c545e" providerId="ADAL" clId="{32F70961-8F5F-4ABD-8F95-63DB72FC620B}" dt="2021-12-01T17:47:55.894" v="33" actId="1076"/>
        <pc:sldMkLst>
          <pc:docMk/>
          <pc:sldMk cId="2903904905" sldId="707"/>
        </pc:sldMkLst>
        <pc:picChg chg="mod">
          <ac:chgData name="Khattab, Sherif" userId="c83b1e15-36f3-4f46-aceb-05aac24c545e" providerId="ADAL" clId="{32F70961-8F5F-4ABD-8F95-63DB72FC620B}" dt="2021-12-01T17:47:55.894" v="33" actId="1076"/>
          <ac:picMkLst>
            <pc:docMk/>
            <pc:sldMk cId="2903904905" sldId="707"/>
            <ac:picMk id="3" creationId="{4FA4C71D-C028-4236-8F80-57AD732DCA2A}"/>
          </ac:picMkLst>
        </pc:picChg>
        <pc:picChg chg="del">
          <ac:chgData name="Khattab, Sherif" userId="c83b1e15-36f3-4f46-aceb-05aac24c545e" providerId="ADAL" clId="{32F70961-8F5F-4ABD-8F95-63DB72FC620B}" dt="2021-12-01T17:47:51.633" v="31" actId="478"/>
          <ac:picMkLst>
            <pc:docMk/>
            <pc:sldMk cId="2903904905" sldId="707"/>
            <ac:picMk id="7" creationId="{D38E1E4D-0752-4E63-94FD-E375DEFD79FC}"/>
          </ac:picMkLst>
        </pc:picChg>
        <pc:picChg chg="mod">
          <ac:chgData name="Khattab, Sherif" userId="c83b1e15-36f3-4f46-aceb-05aac24c545e" providerId="ADAL" clId="{32F70961-8F5F-4ABD-8F95-63DB72FC620B}" dt="2021-12-01T17:47:54.290" v="32" actId="1076"/>
          <ac:picMkLst>
            <pc:docMk/>
            <pc:sldMk cId="2903904905" sldId="707"/>
            <ac:picMk id="32772" creationId="{EDBDB02A-F399-5647-AF6A-B9BB3E649AB0}"/>
          </ac:picMkLst>
        </pc:picChg>
      </pc:sldChg>
      <pc:sldChg chg="add del">
        <pc:chgData name="Khattab, Sherif" userId="c83b1e15-36f3-4f46-aceb-05aac24c545e" providerId="ADAL" clId="{32F70961-8F5F-4ABD-8F95-63DB72FC620B}" dt="2021-12-01T17:52:54.200" v="96"/>
        <pc:sldMkLst>
          <pc:docMk/>
          <pc:sldMk cId="2065364920" sldId="708"/>
        </pc:sldMkLst>
      </pc:sldChg>
      <pc:sldChg chg="add">
        <pc:chgData name="Khattab, Sherif" userId="c83b1e15-36f3-4f46-aceb-05aac24c545e" providerId="ADAL" clId="{32F70961-8F5F-4ABD-8F95-63DB72FC620B}" dt="2021-12-01T17:52:54.232" v="97"/>
        <pc:sldMkLst>
          <pc:docMk/>
          <pc:sldMk cId="3235559476" sldId="708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D61C876A-789C-2546-A775-D66E3AEEB1D7}"/>
    <pc:docChg chg="delSld delMainMaster">
      <pc:chgData name="Khattab, Sherif" userId="c83b1e15-36f3-4f46-aceb-05aac24c545e" providerId="ADAL" clId="{D61C876A-789C-2546-A775-D66E3AEEB1D7}" dt="2021-12-06T14:28:37.296" v="0" actId="2696"/>
      <pc:docMkLst>
        <pc:docMk/>
      </pc:docMkLst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4262918023" sldId="442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2385479" sldId="509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465586836" sldId="510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039483453" sldId="55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200665042" sldId="705"/>
        </pc:sldMkLst>
      </pc:sldChg>
      <pc:sldChg chg="del">
        <pc:chgData name="Khattab, Sherif" userId="c83b1e15-36f3-4f46-aceb-05aac24c545e" providerId="ADAL" clId="{D61C876A-789C-2546-A775-D66E3AEEB1D7}" dt="2021-12-06T14:28:37.296" v="0" actId="2696"/>
        <pc:sldMkLst>
          <pc:docMk/>
          <pc:sldMk cId="3235559476" sldId="708"/>
        </pc:sldMkLst>
      </pc:sldChg>
      <pc:sldMasterChg chg="del delSldLayout">
        <pc:chgData name="Khattab, Sherif" userId="c83b1e15-36f3-4f46-aceb-05aac24c545e" providerId="ADAL" clId="{D61C876A-789C-2546-A775-D66E3AEEB1D7}" dt="2021-12-06T14:28:37.296" v="0" actId="2696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D61C876A-789C-2546-A775-D66E3AEEB1D7}" dt="2021-12-06T14:28:37.296" v="0" actId="2696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07" b="35822"/>
          <a:stretch/>
        </p:blipFill>
        <p:spPr>
          <a:xfrm>
            <a:off x="597157" y="1338095"/>
            <a:ext cx="9122451" cy="544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27" r="47077"/>
          <a:stretch/>
        </p:blipFill>
        <p:spPr>
          <a:xfrm>
            <a:off x="754504" y="2239346"/>
            <a:ext cx="8571615" cy="39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152977"/>
            <a:ext cx="8673095" cy="578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43" y="1031518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4838520"/>
            <a:ext cx="3455890" cy="23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11: Friday 12/3</a:t>
            </a:r>
          </a:p>
          <a:p>
            <a:pPr lvl="1"/>
            <a:r>
              <a:rPr lang="en-US" dirty="0"/>
              <a:t>Project 4: 12/20 at </a:t>
            </a:r>
            <a:r>
              <a:rPr lang="en-US" b="1" dirty="0"/>
              <a:t>5:00 pm</a:t>
            </a:r>
            <a:endParaRPr lang="en-US" dirty="0"/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Block Tracking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3BEE1B-6DC2-544B-A081-D04252C217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6" y="3234540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Block size</a:t>
            </a:r>
            <a:endParaRPr kumimoji="0" lang="en-US" altLang="en-US" sz="352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491</Words>
  <Application>Microsoft Macintosh PowerPoint</Application>
  <PresentationFormat>Custom</PresentationFormat>
  <Paragraphs>167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Helvetica</vt:lpstr>
      <vt:lpstr>Monaco</vt:lpstr>
      <vt:lpstr>Times</vt:lpstr>
      <vt:lpstr>Times New Roman</vt:lpstr>
      <vt:lpstr>Office Theme</vt:lpstr>
      <vt:lpstr>Introduction to Operating Systems CS/COE 1550</vt:lpstr>
      <vt:lpstr>Announcements</vt:lpstr>
      <vt:lpstr>Unix Fast File System indexing scheme</vt:lpstr>
      <vt:lpstr>FFS and Max File Size</vt:lpstr>
      <vt:lpstr>What’s in a directory?</vt:lpstr>
      <vt:lpstr>Free Block Tracking</vt:lpstr>
      <vt:lpstr>Free Block Tracking Example</vt:lpstr>
      <vt:lpstr>Disk block size</vt:lpstr>
      <vt:lpstr>Project 4 Hint</vt:lpstr>
      <vt:lpstr>Max Partition Size</vt:lpstr>
      <vt:lpstr>Max Partition Size</vt:lpstr>
      <vt:lpstr>Max Partition Size</vt:lpstr>
      <vt:lpstr>File-related kernel structures: open file tables and disk quotas</vt:lpstr>
      <vt:lpstr>File-related kernel structures: open file tables and disk quotas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2021-12-06T14:28:39Z</dcterms:modified>
</cp:coreProperties>
</file>